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58" r:id="rId4"/>
    <p:sldId id="259" r:id="rId5"/>
    <p:sldId id="260" r:id="rId6"/>
    <p:sldId id="262" r:id="rId7"/>
    <p:sldId id="263" r:id="rId8"/>
    <p:sldId id="273" r:id="rId9"/>
    <p:sldId id="265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17435-C7F1-49F7-A7D7-C7BA19C4ED5C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9D7BA-0151-458F-8C94-6F23E6BD4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42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7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9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23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42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46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95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67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16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42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23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7A73D-EBC1-4082-94F1-443693F6F2DA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1AF6-1989-438D-A87B-2228042B0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4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ubuntu-tw.org/modules/tinyd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418" y="1837893"/>
            <a:ext cx="9449651" cy="43786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1418" y="295564"/>
            <a:ext cx="9144000" cy="89607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1.</a:t>
            </a:r>
            <a:r>
              <a:rPr lang="zh-TW" altLang="en-US" sz="4400" dirty="0"/>
              <a:t>下載</a:t>
            </a:r>
            <a:r>
              <a:rPr lang="en-US" altLang="zh-TW" sz="4400" dirty="0" err="1"/>
              <a:t>VitualBox</a:t>
            </a:r>
            <a:r>
              <a:rPr lang="zh-TW" altLang="en-US" sz="4400" dirty="0"/>
              <a:t> 虛擬機軟體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00726" y="1274618"/>
            <a:ext cx="9144000" cy="480291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https://www.virtualbox.org/wiki/Downloads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708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711547C-BDDD-C382-4D85-A007A7FE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1" y="612146"/>
            <a:ext cx="9290029" cy="52283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AD3CDE9-0FD2-3D9E-5CFB-07F85835D897}"/>
              </a:ext>
            </a:extLst>
          </p:cNvPr>
          <p:cNvSpPr/>
          <p:nvPr/>
        </p:nvSpPr>
        <p:spPr>
          <a:xfrm>
            <a:off x="7784983" y="1644242"/>
            <a:ext cx="290817" cy="25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C6AAC0-4B59-B889-F489-02EFBC7F2C29}"/>
              </a:ext>
            </a:extLst>
          </p:cNvPr>
          <p:cNvSpPr/>
          <p:nvPr/>
        </p:nvSpPr>
        <p:spPr>
          <a:xfrm>
            <a:off x="1258347" y="2088859"/>
            <a:ext cx="1132515" cy="3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98368C-3CA3-4FBF-A256-CDC173BAD2F2}"/>
              </a:ext>
            </a:extLst>
          </p:cNvPr>
          <p:cNvSpPr/>
          <p:nvPr/>
        </p:nvSpPr>
        <p:spPr>
          <a:xfrm>
            <a:off x="7784982" y="1904050"/>
            <a:ext cx="1744911" cy="25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898983-C67F-B758-F2D4-463979B513CA}"/>
              </a:ext>
            </a:extLst>
          </p:cNvPr>
          <p:cNvSpPr txBox="1"/>
          <p:nvPr/>
        </p:nvSpPr>
        <p:spPr>
          <a:xfrm>
            <a:off x="3801736" y="5922688"/>
            <a:ext cx="825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選擇虛擬光碟檔案</a:t>
            </a:r>
            <a:r>
              <a:rPr lang="en-US" altLang="zh-TW" dirty="0"/>
              <a:t>(</a:t>
            </a:r>
            <a:r>
              <a:rPr lang="zh-TW" altLang="en-US" dirty="0"/>
              <a:t>選擇</a:t>
            </a:r>
            <a:r>
              <a:rPr lang="en-US" altLang="zh-TW" dirty="0" err="1"/>
              <a:t>iso</a:t>
            </a:r>
            <a:r>
              <a:rPr lang="zh-TW" altLang="en-US" dirty="0"/>
              <a:t>檔位置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確定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69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2E890F-979B-911E-BD1A-7A112C78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2" y="1210794"/>
            <a:ext cx="9154803" cy="52585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2CE4CE-18F7-32B6-76F4-70C944A37791}"/>
              </a:ext>
            </a:extLst>
          </p:cNvPr>
          <p:cNvSpPr/>
          <p:nvPr/>
        </p:nvSpPr>
        <p:spPr>
          <a:xfrm>
            <a:off x="6023295" y="1728133"/>
            <a:ext cx="492154" cy="469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6D4AE6-67A4-A910-C12F-0862FD4F829F}"/>
              </a:ext>
            </a:extLst>
          </p:cNvPr>
          <p:cNvSpPr txBox="1"/>
          <p:nvPr/>
        </p:nvSpPr>
        <p:spPr>
          <a:xfrm>
            <a:off x="4818075" y="767459"/>
            <a:ext cx="275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啟動</a:t>
            </a:r>
            <a:r>
              <a:rPr lang="en-US" altLang="zh-TW" dirty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38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908413" y="2161125"/>
            <a:ext cx="5330312" cy="368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/>
          <p:nvPr/>
        </p:nvSpPr>
        <p:spPr>
          <a:xfrm rot="10800000" flipH="1">
            <a:off x="1049916" y="4290645"/>
            <a:ext cx="687755" cy="1406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 rot="10800000" flipH="1">
            <a:off x="4425099" y="4278629"/>
            <a:ext cx="1132322" cy="222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052743-239B-DDE9-66A1-EC64217C0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06" y="2161124"/>
            <a:ext cx="5137137" cy="3680337"/>
          </a:xfrm>
          <a:prstGeom prst="rect">
            <a:avLst/>
          </a:prstGeom>
        </p:spPr>
      </p:pic>
      <p:sp>
        <p:nvSpPr>
          <p:cNvPr id="4" name="Google Shape;244;p19">
            <a:extLst>
              <a:ext uri="{FF2B5EF4-FFF2-40B4-BE49-F238E27FC236}">
                <a16:creationId xmlns:a16="http://schemas.microsoft.com/office/drawing/2014/main" id="{0554D8A2-F52E-3633-F0B3-B62B381FD22B}"/>
              </a:ext>
            </a:extLst>
          </p:cNvPr>
          <p:cNvSpPr/>
          <p:nvPr/>
        </p:nvSpPr>
        <p:spPr>
          <a:xfrm rot="10800000" flipH="1">
            <a:off x="10707078" y="5702310"/>
            <a:ext cx="847936" cy="1953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45;p19">
            <a:extLst>
              <a:ext uri="{FF2B5EF4-FFF2-40B4-BE49-F238E27FC236}">
                <a16:creationId xmlns:a16="http://schemas.microsoft.com/office/drawing/2014/main" id="{B60B646D-B793-D954-FAB8-731A097A61EA}"/>
              </a:ext>
            </a:extLst>
          </p:cNvPr>
          <p:cNvSpPr/>
          <p:nvPr/>
        </p:nvSpPr>
        <p:spPr>
          <a:xfrm rot="10800000" flipH="1">
            <a:off x="6613736" y="3969633"/>
            <a:ext cx="2470638" cy="2266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6;p19">
            <a:extLst>
              <a:ext uri="{FF2B5EF4-FFF2-40B4-BE49-F238E27FC236}">
                <a16:creationId xmlns:a16="http://schemas.microsoft.com/office/drawing/2014/main" id="{D2C1FB01-9CA6-4C05-A6D7-CE4123F77B02}"/>
              </a:ext>
            </a:extLst>
          </p:cNvPr>
          <p:cNvSpPr/>
          <p:nvPr/>
        </p:nvSpPr>
        <p:spPr>
          <a:xfrm rot="10800000" flipH="1">
            <a:off x="9084374" y="3053654"/>
            <a:ext cx="2492108" cy="2266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6E6484-FEF1-651E-F8EC-DD7C7FFA3CA2}"/>
              </a:ext>
            </a:extLst>
          </p:cNvPr>
          <p:cNvSpPr txBox="1"/>
          <p:nvPr/>
        </p:nvSpPr>
        <p:spPr>
          <a:xfrm>
            <a:off x="838200" y="5918322"/>
            <a:ext cx="506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下拉選單有中文，但建議選擇英文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5D9E4-8327-2DED-28CE-FF2A2384E2C5}"/>
              </a:ext>
            </a:extLst>
          </p:cNvPr>
          <p:cNvSpPr txBox="1"/>
          <p:nvPr/>
        </p:nvSpPr>
        <p:spPr>
          <a:xfrm>
            <a:off x="6488084" y="5918322"/>
            <a:ext cx="5066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/>
              <a:t>若是因為畫面解析度無法按到</a:t>
            </a:r>
            <a:r>
              <a:rPr lang="en-US" altLang="zh-TW" sz="1400" b="1" dirty="0"/>
              <a:t>continue</a:t>
            </a:r>
          </a:p>
          <a:p>
            <a:r>
              <a:rPr lang="zh-TW" altLang="en-US" sz="1400" b="1" dirty="0"/>
              <a:t>可用</a:t>
            </a:r>
            <a:r>
              <a:rPr lang="en-US" altLang="zh-TW" sz="1400" b="1" dirty="0"/>
              <a:t>Alt+F7</a:t>
            </a:r>
            <a:r>
              <a:rPr lang="zh-TW" altLang="en-US" sz="1400" b="1" dirty="0"/>
              <a:t>拖曳介面選取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2D73749-6D32-0CA0-87D4-96FE19C1EA4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5.</a:t>
            </a:r>
            <a:r>
              <a:rPr lang="zh-TW" altLang="en-US"/>
              <a:t>安裝</a:t>
            </a:r>
            <a:r>
              <a:rPr lang="en-US" altLang="zh-TW"/>
              <a:t>ubuntu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此處按照預設設定即可</a:t>
            </a:r>
            <a:endParaRPr/>
          </a:p>
        </p:txBody>
      </p:sp>
      <p:pic>
        <p:nvPicPr>
          <p:cNvPr id="231" name="Google Shape;231;p18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6096000" y="2055813"/>
            <a:ext cx="5159829" cy="39025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 rot="10800000" flipH="1">
            <a:off x="6392371" y="3073514"/>
            <a:ext cx="4314099" cy="35548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 rot="10800000" flipH="1">
            <a:off x="10412905" y="5770772"/>
            <a:ext cx="755204" cy="18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21;p17">
            <a:extLst>
              <a:ext uri="{FF2B5EF4-FFF2-40B4-BE49-F238E27FC236}">
                <a16:creationId xmlns:a16="http://schemas.microsoft.com/office/drawing/2014/main" id="{CD6707E8-8026-8084-C577-0216C7EB1C4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838200" y="2160179"/>
            <a:ext cx="4858446" cy="34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17">
            <a:extLst>
              <a:ext uri="{FF2B5EF4-FFF2-40B4-BE49-F238E27FC236}">
                <a16:creationId xmlns:a16="http://schemas.microsoft.com/office/drawing/2014/main" id="{B2FCF41A-F7CC-B4D5-F953-AE7FC2F67360}"/>
              </a:ext>
            </a:extLst>
          </p:cNvPr>
          <p:cNvSpPr/>
          <p:nvPr/>
        </p:nvSpPr>
        <p:spPr>
          <a:xfrm rot="10800000" flipH="1">
            <a:off x="936171" y="3053319"/>
            <a:ext cx="2661905" cy="31131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5;p17">
            <a:extLst>
              <a:ext uri="{FF2B5EF4-FFF2-40B4-BE49-F238E27FC236}">
                <a16:creationId xmlns:a16="http://schemas.microsoft.com/office/drawing/2014/main" id="{31001BF4-937C-4D57-4091-66057554F5FD}"/>
              </a:ext>
            </a:extLst>
          </p:cNvPr>
          <p:cNvSpPr/>
          <p:nvPr/>
        </p:nvSpPr>
        <p:spPr>
          <a:xfrm rot="10800000" flipH="1">
            <a:off x="936169" y="3807164"/>
            <a:ext cx="2037849" cy="3830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5;p17">
            <a:extLst>
              <a:ext uri="{FF2B5EF4-FFF2-40B4-BE49-F238E27FC236}">
                <a16:creationId xmlns:a16="http://schemas.microsoft.com/office/drawing/2014/main" id="{1DEAD3A5-6EF9-608E-422D-CF735F1469DF}"/>
              </a:ext>
            </a:extLst>
          </p:cNvPr>
          <p:cNvSpPr/>
          <p:nvPr/>
        </p:nvSpPr>
        <p:spPr>
          <a:xfrm rot="10800000" flipH="1">
            <a:off x="4864963" y="5495278"/>
            <a:ext cx="685059" cy="2574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6267742" y="2165308"/>
            <a:ext cx="5045529" cy="3831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 rot="10800000" flipH="1">
            <a:off x="10506760" y="5841327"/>
            <a:ext cx="661349" cy="155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2;p18">
            <a:extLst>
              <a:ext uri="{FF2B5EF4-FFF2-40B4-BE49-F238E27FC236}">
                <a16:creationId xmlns:a16="http://schemas.microsoft.com/office/drawing/2014/main" id="{5703135E-1990-8172-83AD-E90A674E0E2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838200" y="2203600"/>
            <a:ext cx="5181600" cy="37354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5;p18">
            <a:extLst>
              <a:ext uri="{FF2B5EF4-FFF2-40B4-BE49-F238E27FC236}">
                <a16:creationId xmlns:a16="http://schemas.microsoft.com/office/drawing/2014/main" id="{C4D26A2A-2518-E2D1-829B-E70377E3C355}"/>
              </a:ext>
            </a:extLst>
          </p:cNvPr>
          <p:cNvSpPr/>
          <p:nvPr/>
        </p:nvSpPr>
        <p:spPr>
          <a:xfrm rot="10800000" flipH="1">
            <a:off x="5254323" y="5037016"/>
            <a:ext cx="702594" cy="2274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填寫使用者資訊，並等待安裝……</a:t>
            </a:r>
            <a:endParaRPr sz="2800"/>
          </a:p>
        </p:txBody>
      </p:sp>
      <p:pic>
        <p:nvPicPr>
          <p:cNvPr id="252" name="Google Shape;252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838200" y="2099565"/>
            <a:ext cx="5181600" cy="380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>
            <a:picLocks noGrp="1"/>
          </p:cNvPicPr>
          <p:nvPr>
            <p:ph type="body" idx="2"/>
          </p:nvPr>
        </p:nvPicPr>
        <p:blipFill>
          <a:blip r:embed="rId4"/>
          <a:srcRect/>
          <a:stretch/>
        </p:blipFill>
        <p:spPr>
          <a:xfrm>
            <a:off x="6172200" y="2070415"/>
            <a:ext cx="5181600" cy="386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安裝完成</a:t>
            </a:r>
            <a:endParaRPr/>
          </a:p>
        </p:txBody>
      </p:sp>
      <p:pic>
        <p:nvPicPr>
          <p:cNvPr id="259" name="Google Shape;259;p21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3205969" y="1690688"/>
            <a:ext cx="5780061" cy="44157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/>
          <p:nvPr/>
        </p:nvSpPr>
        <p:spPr>
          <a:xfrm rot="10800000" flipH="1">
            <a:off x="6942119" y="4337159"/>
            <a:ext cx="834720" cy="1993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C68DEB3-0CA6-4868-0FE0-344170B0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25" y="2041212"/>
            <a:ext cx="6520750" cy="4760754"/>
          </a:xfrm>
          <a:prstGeom prst="rect">
            <a:avLst/>
          </a:prstGeom>
        </p:spPr>
      </p:pic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9483879" y="2846040"/>
            <a:ext cx="3568082" cy="78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000" dirty="0"/>
              <a:t>點選右上角</a:t>
            </a:r>
            <a:br>
              <a:rPr lang="en-US" altLang="zh-TW" sz="2000" dirty="0"/>
            </a:br>
            <a:r>
              <a:rPr lang="zh-TW" sz="2000" dirty="0"/>
              <a:t>進入系統設定值</a:t>
            </a:r>
            <a:endParaRPr sz="2000" dirty="0"/>
          </a:p>
        </p:txBody>
      </p:sp>
      <p:sp>
        <p:nvSpPr>
          <p:cNvPr id="273" name="Google Shape;273;p23"/>
          <p:cNvSpPr/>
          <p:nvPr/>
        </p:nvSpPr>
        <p:spPr>
          <a:xfrm rot="10800000" flipH="1">
            <a:off x="7425535" y="3105458"/>
            <a:ext cx="1188916" cy="1660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5;p22">
            <a:extLst>
              <a:ext uri="{FF2B5EF4-FFF2-40B4-BE49-F238E27FC236}">
                <a16:creationId xmlns:a16="http://schemas.microsoft.com/office/drawing/2014/main" id="{EC6A42FB-E48A-A993-89E4-187FCCD1F30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zh-TW" altLang="en-US" dirty="0"/>
              <a:t>重開後進入系統調螢幕解析度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/>
              <a:t>點選顯示器</a:t>
            </a:r>
            <a:endParaRPr/>
          </a:p>
        </p:txBody>
      </p:sp>
      <p:pic>
        <p:nvPicPr>
          <p:cNvPr id="279" name="Google Shape;279;p24"/>
          <p:cNvPicPr preferRelativeResize="0">
            <a:picLocks noGrp="1"/>
          </p:cNvPicPr>
          <p:nvPr>
            <p:ph type="body" idx="2"/>
          </p:nvPr>
        </p:nvPicPr>
        <p:blipFill>
          <a:blip r:embed="rId3"/>
          <a:srcRect/>
          <a:stretch/>
        </p:blipFill>
        <p:spPr>
          <a:xfrm>
            <a:off x="2973962" y="1589102"/>
            <a:ext cx="6622799" cy="4785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/>
          <p:nvPr/>
        </p:nvSpPr>
        <p:spPr>
          <a:xfrm rot="10800000" flipH="1">
            <a:off x="3453954" y="5564248"/>
            <a:ext cx="1668462" cy="3482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電腦, 監視器 的圖片&#10;&#10;自動產生的描述">
            <a:extLst>
              <a:ext uri="{FF2B5EF4-FFF2-40B4-BE49-F238E27FC236}">
                <a16:creationId xmlns:a16="http://schemas.microsoft.com/office/drawing/2014/main" id="{0BF1E076-0E32-8F30-048D-8D24D41B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1598153"/>
            <a:ext cx="9570128" cy="4894722"/>
          </a:xfrm>
          <a:prstGeom prst="rect">
            <a:avLst/>
          </a:prstGeom>
        </p:spPr>
      </p:pic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調整自身螢幕解析度</a:t>
            </a:r>
            <a:endParaRPr sz="2800" dirty="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8566951" y="2068496"/>
            <a:ext cx="374380" cy="20153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8078" y="2159053"/>
            <a:ext cx="5313375" cy="4174024"/>
          </a:xfrm>
          <a:prstGeom prst="rect">
            <a:avLst/>
          </a:prstGeom>
        </p:spPr>
      </p:pic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ct val="100000"/>
            </a:pPr>
            <a:r>
              <a:rPr lang="en-US" altLang="zh-TW" dirty="0"/>
              <a:t>2.</a:t>
            </a:r>
            <a:r>
              <a:rPr lang="zh-TW" altLang="en-US" dirty="0"/>
              <a:t>下載</a:t>
            </a:r>
            <a:r>
              <a:rPr lang="en-US" altLang="zh-TW" dirty="0"/>
              <a:t>iso</a:t>
            </a:r>
            <a:r>
              <a:rPr lang="zh-TW" altLang="en-US" dirty="0"/>
              <a:t>檔</a:t>
            </a:r>
            <a:br>
              <a:rPr lang="en-US" altLang="zh-TW" dirty="0"/>
            </a:br>
            <a:r>
              <a:rPr lang="en-US" altLang="zh-TW" sz="3100" dirty="0">
                <a:hlinkClick r:id="rId4"/>
              </a:rPr>
              <a:t>https://www.ubuntu-tw.org/modules/tinyd0/</a:t>
            </a:r>
            <a:endParaRPr sz="1800" dirty="0"/>
          </a:p>
        </p:txBody>
      </p:sp>
      <p:sp>
        <p:nvSpPr>
          <p:cNvPr id="95" name="Google Shape;95;p2"/>
          <p:cNvSpPr/>
          <p:nvPr/>
        </p:nvSpPr>
        <p:spPr>
          <a:xfrm>
            <a:off x="3353184" y="3429000"/>
            <a:ext cx="5069363" cy="12436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62B0D0-C8B9-A11D-7CA0-EAF0687FD415}"/>
              </a:ext>
            </a:extLst>
          </p:cNvPr>
          <p:cNvSpPr txBox="1"/>
          <p:nvPr/>
        </p:nvSpPr>
        <p:spPr>
          <a:xfrm>
            <a:off x="1533423" y="1695130"/>
            <a:ext cx="9084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000" dirty="0"/>
              <a:t>選擇桌面版本</a:t>
            </a:r>
            <a:r>
              <a:rPr lang="zh-TW" altLang="en-US" sz="2000" dirty="0"/>
              <a:t> </a:t>
            </a:r>
            <a:r>
              <a:rPr lang="zh-TW" altLang="zh-TW" sz="2000" dirty="0"/>
              <a:t>→</a:t>
            </a:r>
            <a:r>
              <a:rPr lang="zh-TW" altLang="en-US" sz="2000" dirty="0"/>
              <a:t> </a:t>
            </a:r>
            <a:r>
              <a:rPr lang="en-US" altLang="zh-TW" sz="2000" dirty="0"/>
              <a:t>20</a:t>
            </a:r>
            <a:r>
              <a:rPr lang="zh-TW" altLang="zh-TW" sz="2000" dirty="0"/>
              <a:t>.04</a:t>
            </a:r>
            <a:r>
              <a:rPr lang="zh-TW" altLang="en-US" sz="2000" dirty="0"/>
              <a:t> </a:t>
            </a:r>
            <a:r>
              <a:rPr lang="zh-TW" altLang="zh-TW" sz="2000" dirty="0"/>
              <a:t>LTS版本</a:t>
            </a:r>
            <a:r>
              <a:rPr lang="zh-TW" altLang="en-US" sz="2000" dirty="0"/>
              <a:t> </a:t>
            </a:r>
            <a:r>
              <a:rPr lang="zh-TW" altLang="zh-TW" sz="2000" dirty="0"/>
              <a:t>→</a:t>
            </a:r>
            <a:r>
              <a:rPr lang="zh-TW" altLang="en-US" sz="2000" dirty="0"/>
              <a:t> </a:t>
            </a:r>
            <a:r>
              <a:rPr lang="zh-TW" altLang="zh-TW" sz="2000" dirty="0"/>
              <a:t>視自身電腦選擇32/64位元版本→</a:t>
            </a:r>
            <a:r>
              <a:rPr lang="zh-TW" altLang="en-US" sz="2000" dirty="0"/>
              <a:t> 開始下載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4E94B9-83D8-AB9B-137C-243647A5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991" y="3429000"/>
            <a:ext cx="3026485" cy="3905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A20D7A-A06F-3BC1-06C8-40ADD77A3BF2}"/>
              </a:ext>
            </a:extLst>
          </p:cNvPr>
          <p:cNvSpPr txBox="1"/>
          <p:nvPr/>
        </p:nvSpPr>
        <p:spPr>
          <a:xfrm>
            <a:off x="8986155" y="3070615"/>
            <a:ext cx="3007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下載後會是光碟映像檔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zh-TW" sz="2800" dirty="0"/>
              <a:t>解析度調整完畢，</a:t>
            </a:r>
            <a:r>
              <a:rPr lang="zh-TW" altLang="en-US" sz="2800" dirty="0"/>
              <a:t>左下角可找到</a:t>
            </a:r>
            <a:r>
              <a:rPr lang="en-US" altLang="zh-TW" sz="2800" dirty="0"/>
              <a:t>Terminal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BFC15D-A5DC-08BF-4011-2273828F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56" y="1600883"/>
            <a:ext cx="9179511" cy="4675813"/>
          </a:xfrm>
          <a:prstGeom prst="rect">
            <a:avLst/>
          </a:prstGeom>
        </p:spPr>
      </p:pic>
      <p:sp>
        <p:nvSpPr>
          <p:cNvPr id="6" name="Google Shape;287;p25">
            <a:extLst>
              <a:ext uri="{FF2B5EF4-FFF2-40B4-BE49-F238E27FC236}">
                <a16:creationId xmlns:a16="http://schemas.microsoft.com/office/drawing/2014/main" id="{AB9E5090-6310-F43D-3186-82365590E5EB}"/>
              </a:ext>
            </a:extLst>
          </p:cNvPr>
          <p:cNvSpPr/>
          <p:nvPr/>
        </p:nvSpPr>
        <p:spPr>
          <a:xfrm rot="10800000" flipH="1">
            <a:off x="1695635" y="5983548"/>
            <a:ext cx="445401" cy="36398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567545" cy="1177348"/>
          </a:xfrm>
        </p:spPr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軟體安裝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059" y="1403042"/>
            <a:ext cx="4845657" cy="381217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992" y="1329785"/>
            <a:ext cx="4960888" cy="395868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527717" y="5698273"/>
            <a:ext cx="845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這邊都選 下一步 即可</a:t>
            </a:r>
            <a:r>
              <a:rPr lang="en-US" altLang="zh-TW" dirty="0"/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203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557" y="825365"/>
            <a:ext cx="5480867" cy="43802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9DAF0F4-E247-E773-CDAB-528277878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5365"/>
            <a:ext cx="5480867" cy="43404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793E5C-CC6E-39F2-4D20-4ACBE827A091}"/>
              </a:ext>
            </a:extLst>
          </p:cNvPr>
          <p:cNvSpPr txBox="1"/>
          <p:nvPr/>
        </p:nvSpPr>
        <p:spPr>
          <a:xfrm>
            <a:off x="1527717" y="5698273"/>
            <a:ext cx="845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這邊都選 是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72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895" y="885104"/>
            <a:ext cx="4570440" cy="36676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951" y="817991"/>
            <a:ext cx="4795458" cy="379356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36741" y="4885702"/>
            <a:ext cx="93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 安裝                                                                                                  這樣就完成了</a:t>
            </a:r>
          </a:p>
        </p:txBody>
      </p:sp>
    </p:spTree>
    <p:extLst>
      <p:ext uri="{BB962C8B-B14F-4D97-AF65-F5344CB8AC3E}">
        <p14:creationId xmlns:p14="http://schemas.microsoft.com/office/powerpoint/2010/main" val="194681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C79D5CDB-4894-6B2B-574F-0A7850930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00" y="1366084"/>
            <a:ext cx="7988218" cy="45646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87097" y="1761696"/>
            <a:ext cx="391386" cy="399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3738" y="596643"/>
            <a:ext cx="34291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prstClr val="black"/>
                </a:solidFill>
                <a:latin typeface="Calibri Light" panose="020F0302020204030204"/>
                <a:cs typeface="+mj-cs"/>
              </a:rPr>
              <a:t>4.</a:t>
            </a:r>
            <a:r>
              <a:rPr lang="zh-TW" altLang="en-US" sz="4400" dirty="0">
                <a:solidFill>
                  <a:prstClr val="black"/>
                </a:solidFill>
                <a:latin typeface="Calibri Light" panose="020F0302020204030204"/>
                <a:cs typeface="+mj-cs"/>
              </a:rPr>
              <a:t>新增虛擬機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17253" y="6076691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按下新增鈕</a:t>
            </a:r>
            <a:r>
              <a:rPr lang="en-US" altLang="zh-TW" dirty="0"/>
              <a:t>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5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B93CE82-C779-EB7C-F124-14062357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82" y="3257047"/>
            <a:ext cx="6858957" cy="36009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C1E86A5-DCBF-3B1C-A21F-14905A67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83" y="0"/>
            <a:ext cx="6811325" cy="357237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63032E-F3B6-DFB6-9724-CE0B63A57FB9}"/>
              </a:ext>
            </a:extLst>
          </p:cNvPr>
          <p:cNvSpPr txBox="1"/>
          <p:nvPr/>
        </p:nvSpPr>
        <p:spPr>
          <a:xfrm>
            <a:off x="2020375" y="6346055"/>
            <a:ext cx="328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依照自身電腦記憶體調整容量</a:t>
            </a:r>
          </a:p>
        </p:txBody>
      </p:sp>
    </p:spTree>
    <p:extLst>
      <p:ext uri="{BB962C8B-B14F-4D97-AF65-F5344CB8AC3E}">
        <p14:creationId xmlns:p14="http://schemas.microsoft.com/office/powerpoint/2010/main" val="188298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4B55A00-AE85-6F4A-BBBC-5A306923F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494" y="3171393"/>
            <a:ext cx="6820852" cy="3581899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10F397-8514-8168-25F6-52AB073E8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4" y="104707"/>
            <a:ext cx="6839905" cy="358190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3171241-67FC-8286-5EDD-D8D5BB33C2DB}"/>
              </a:ext>
            </a:extLst>
          </p:cNvPr>
          <p:cNvSpPr txBox="1"/>
          <p:nvPr/>
        </p:nvSpPr>
        <p:spPr>
          <a:xfrm>
            <a:off x="3640822" y="6346055"/>
            <a:ext cx="166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確認後</a:t>
            </a:r>
            <a:r>
              <a:rPr lang="en-US" altLang="zh-TW" dirty="0"/>
              <a:t>Finish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08CA2-D77F-D24C-99C1-013FCF91916C}"/>
              </a:ext>
            </a:extLst>
          </p:cNvPr>
          <p:cNvSpPr txBox="1"/>
          <p:nvPr/>
        </p:nvSpPr>
        <p:spPr>
          <a:xfrm>
            <a:off x="7324987" y="777163"/>
            <a:ext cx="166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建議</a:t>
            </a:r>
            <a:r>
              <a:rPr lang="en-US" altLang="zh-TW" dirty="0"/>
              <a:t>20GB</a:t>
            </a:r>
            <a:r>
              <a:rPr lang="zh-TW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2435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2E890F-979B-911E-BD1A-7A112C78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2" y="1210794"/>
            <a:ext cx="9154803" cy="52585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2CE4CE-18F7-32B6-76F4-70C944A37791}"/>
              </a:ext>
            </a:extLst>
          </p:cNvPr>
          <p:cNvSpPr/>
          <p:nvPr/>
        </p:nvSpPr>
        <p:spPr>
          <a:xfrm>
            <a:off x="5159229" y="1728133"/>
            <a:ext cx="492154" cy="469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6D4AE6-67A4-A910-C12F-0862FD4F829F}"/>
              </a:ext>
            </a:extLst>
          </p:cNvPr>
          <p:cNvSpPr txBox="1"/>
          <p:nvPr/>
        </p:nvSpPr>
        <p:spPr>
          <a:xfrm>
            <a:off x="4818075" y="767459"/>
            <a:ext cx="275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點選設定 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46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202</Words>
  <Application>Microsoft Office PowerPoint</Application>
  <PresentationFormat>寬螢幕</PresentationFormat>
  <Paragraphs>30</Paragraphs>
  <Slides>20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1.下載VitualBox 虛擬機軟體</vt:lpstr>
      <vt:lpstr>2.下載iso檔 https://www.ubuntu-tw.org/modules/tinyd0/</vt:lpstr>
      <vt:lpstr>3.軟體安裝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此處按照預設設定即可</vt:lpstr>
      <vt:lpstr>PowerPoint 簡報</vt:lpstr>
      <vt:lpstr>填寫使用者資訊，並等待安裝……</vt:lpstr>
      <vt:lpstr>安裝完成</vt:lpstr>
      <vt:lpstr>點選右上角 進入系統設定值</vt:lpstr>
      <vt:lpstr>點選顯示器</vt:lpstr>
      <vt:lpstr>調整自身螢幕解析度</vt:lpstr>
      <vt:lpstr>解析度調整完畢，左下角可找到Terminal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1.安裝VitualBox 虛擬機軟體</dc:title>
  <dc:creator>user</dc:creator>
  <cp:lastModifiedBy>M113040058</cp:lastModifiedBy>
  <cp:revision>33</cp:revision>
  <dcterms:created xsi:type="dcterms:W3CDTF">2017-02-14T09:15:21Z</dcterms:created>
  <dcterms:modified xsi:type="dcterms:W3CDTF">2023-02-14T14:37:42Z</dcterms:modified>
</cp:coreProperties>
</file>